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9" r:id="rId2"/>
    <p:sldId id="258" r:id="rId3"/>
    <p:sldId id="451" r:id="rId4"/>
    <p:sldId id="452" r:id="rId5"/>
    <p:sldId id="45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62BA6-BB89-4B1E-A775-888F2FEFA792}" type="datetimeFigureOut">
              <a:rPr lang="en-US" smtClean="0"/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3FE92-08DC-471B-900B-62CB5D4D6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47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E4EFC-D2C0-42A1-A6B7-B57F1754D81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480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5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5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0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5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18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7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6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6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C6C9A-F134-44F1-B4D0-17A85E0829A6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6819-A315-437C-80EE-40ACCFF46D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D285C9-F8BF-456D-B5F3-0B8BCCAA25A5}"/>
              </a:ext>
            </a:extLst>
          </p:cNvPr>
          <p:cNvSpPr txBox="1"/>
          <p:nvPr/>
        </p:nvSpPr>
        <p:spPr>
          <a:xfrm>
            <a:off x="2486649" y="5099464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Tanya Poole</a:t>
            </a:r>
            <a:r>
              <a:rPr lang="en-US" b="0" i="0" dirty="0">
                <a:solidFill>
                  <a:srgbClr val="494949"/>
                </a:solidFill>
                <a:effectLst/>
                <a:latin typeface="Arial" panose="020B0604020202020204" pitchFamily="34" charset="0"/>
              </a:rPr>
              <a:t>, Regional Education Specialist for the N.C. Wildlife Resources Commission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CD5D1-321A-4E3C-B4A2-4DD22FF811FE}"/>
              </a:ext>
            </a:extLst>
          </p:cNvPr>
          <p:cNvSpPr txBox="1"/>
          <p:nvPr/>
        </p:nvSpPr>
        <p:spPr>
          <a:xfrm>
            <a:off x="1380931" y="268679"/>
            <a:ext cx="1037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NCSTA Distinguished Service in Science Education in a Non-school Setting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AA5518-881F-4C9C-BCFE-6661751C2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031" y="1212948"/>
            <a:ext cx="4660687" cy="31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70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3F26D9-4BB0-454B-8093-38D0ECBDE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41" y="0"/>
            <a:ext cx="4423526" cy="4418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FB0667-554C-467F-BCE7-E6635EFB0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40" y="3241647"/>
            <a:ext cx="2712265" cy="3616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85EAB-DD0B-4738-A96A-3CEF8808CD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74" y="2862"/>
            <a:ext cx="3856526" cy="32973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F2DBF34-DD4C-441D-97E4-B6C13D94A022}"/>
              </a:ext>
            </a:extLst>
          </p:cNvPr>
          <p:cNvSpPr txBox="1">
            <a:spLocks/>
          </p:cNvSpPr>
          <p:nvPr/>
        </p:nvSpPr>
        <p:spPr>
          <a:xfrm>
            <a:off x="638407" y="599735"/>
            <a:ext cx="3391270" cy="30475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Verdana" pitchFamily="34" charset="0"/>
                <a:cs typeface="Verdana" pitchFamily="34" charset="0"/>
              </a:rPr>
              <a:t>Office of Environmental Education and Public Affairs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B34A8-73F6-422B-91F5-C63922A19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04" y="3241647"/>
            <a:ext cx="5276295" cy="3613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E898A-0E87-46F7-AD56-6C9BC0728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9" y="3114834"/>
            <a:ext cx="2450804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494" y="292359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Get Connected!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55BF645-9A9D-4AC7-9958-5EB1EFEE0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3909527"/>
            <a:ext cx="1897223" cy="28458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33B87B-E6A0-4018-BCFE-109B4105B009}"/>
              </a:ext>
            </a:extLst>
          </p:cNvPr>
          <p:cNvSpPr txBox="1"/>
          <p:nvPr/>
        </p:nvSpPr>
        <p:spPr>
          <a:xfrm>
            <a:off x="2481944" y="970383"/>
            <a:ext cx="294255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Join the NC Environmental Education Listserv – promote your workshops, outdoor experiences, internships, jobs and grants. 3,500+ subscribers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Sign up for Teachable Moments Blog – submit feature stories on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projects and educators </a:t>
            </a:r>
            <a:br>
              <a:rPr lang="en-US" sz="2000" dirty="0">
                <a:solidFill>
                  <a:schemeClr val="accent4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Follow us on Facebook and Twitter 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Update your facility’s profile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FF6790-6ACF-4BED-B99D-69C300BE6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243" y="207337"/>
            <a:ext cx="6242223" cy="6323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464965-7C8F-43BF-B248-4032CA5BF87B}"/>
              </a:ext>
            </a:extLst>
          </p:cNvPr>
          <p:cNvSpPr txBox="1"/>
          <p:nvPr/>
        </p:nvSpPr>
        <p:spPr>
          <a:xfrm>
            <a:off x="139960" y="207337"/>
            <a:ext cx="4655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Promote Your Programs</a:t>
            </a:r>
          </a:p>
        </p:txBody>
      </p:sp>
    </p:spTree>
    <p:extLst>
      <p:ext uri="{BB962C8B-B14F-4D97-AF65-F5344CB8AC3E}">
        <p14:creationId xmlns:p14="http://schemas.microsoft.com/office/powerpoint/2010/main" val="51860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4532C-3613-4A0A-8A71-8E49FE6D1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</a:rPr>
              <a:t>Updates to Resource Database and Calendar of Events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B41745-528A-49F3-9387-BEA660AAC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70" y="1760310"/>
            <a:ext cx="5738028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0D2C4-8B3F-493E-9FFC-79D3CB611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441" y="1760310"/>
            <a:ext cx="4450884" cy="47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85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3676082-76CC-4BAC-A95C-7BCD7CA5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85" y="0"/>
            <a:ext cx="5769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917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98</Words>
  <Application>Microsoft Office PowerPoint</Application>
  <PresentationFormat>Widescreen</PresentationFormat>
  <Paragraphs>11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Get Connected!</vt:lpstr>
      <vt:lpstr>Updates to Resource Database and Calendar of Events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Tolley, Lisa</dc:creator>
  <cp:lastModifiedBy>Tolley, Lisa</cp:lastModifiedBy>
  <cp:revision>4</cp:revision>
  <dcterms:created xsi:type="dcterms:W3CDTF">2021-11-29T20:17:42Z</dcterms:created>
  <dcterms:modified xsi:type="dcterms:W3CDTF">2021-12-01T20:34:28Z</dcterms:modified>
</cp:coreProperties>
</file>